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79"/>
    <p:restoredTop sz="94721"/>
  </p:normalViewPr>
  <p:slideViewPr>
    <p:cSldViewPr snapToGrid="0" snapToObjects="1">
      <p:cViewPr varScale="1">
        <p:scale>
          <a:sx n="110" d="100"/>
          <a:sy n="11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B9515-741F-A741-A4F8-D7DEF530F270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50078-13C2-F643-9F43-12E662D8F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ASPEN helped to guide us (not a confirmation bias) by giving us numbers about the monetizing of sports.</a:t>
            </a:r>
            <a:r>
              <a:rPr lang="en-US" baseline="0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0C23B-DCA8-3049-96D5-E1DF5F86AA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what we learned,</a:t>
            </a:r>
            <a:r>
              <a:rPr lang="en-US" baseline="0" dirty="0" smtClean="0"/>
              <a:t> Uhauhumu Pōhaku was our piloted response, informed by the data.</a:t>
            </a:r>
          </a:p>
          <a:p>
            <a:r>
              <a:rPr lang="en-US" baseline="0" dirty="0" smtClean="0"/>
              <a:t>What is Uhauhumu?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 matter the exclusion they felt, in a safe place, if the tone is set by mentors, </a:t>
            </a:r>
            <a:r>
              <a:rPr lang="en-US" baseline="0" dirty="0" err="1" smtClean="0"/>
              <a:t>kamalii</a:t>
            </a:r>
            <a:r>
              <a:rPr lang="en-US" baseline="0" dirty="0" smtClean="0"/>
              <a:t> will take risks, get back up, put self out there.  They would re- or ignite the love for play (put down their barriers to play).  In order to break the cycle of poverty, it is not </a:t>
            </a:r>
            <a:r>
              <a:rPr lang="en-US" baseline="0" dirty="0" err="1" smtClean="0"/>
              <a:t>theorugh</a:t>
            </a:r>
            <a:r>
              <a:rPr lang="en-US" baseline="0" dirty="0" smtClean="0"/>
              <a:t> creating 5 star athletes.  We need to create community</a:t>
            </a:r>
            <a:r>
              <a:rPr lang="is-IS" baseline="0" dirty="0" smtClean="0"/>
              <a:t>….. </a:t>
            </a:r>
            <a:r>
              <a:rPr lang="en-US" baseline="0" dirty="0" smtClean="0"/>
              <a:t>R</a:t>
            </a:r>
            <a:r>
              <a:rPr lang="is-IS" baseline="0" dirty="0" smtClean="0"/>
              <a:t>egardless of physical, cognitive, sexual identity, SES...if want to break COP, Play is an integral part of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0C23B-DCA8-3049-96D5-E1DF5F86AA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1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7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7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1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5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15431-7387-0345-A770-9BB05B4F163D}" type="datetimeFigureOut">
              <a:rPr lang="en-US" smtClean="0"/>
              <a:t>9/28/18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AD18-1D2B-C745-B0A3-1547D93C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108" y="157956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Sports as a Pathway to Social, Emotional, and Physical Health for Positive Youth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108" y="405923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Kanoe Enos, MSW</a:t>
            </a:r>
          </a:p>
          <a:p>
            <a:r>
              <a:rPr lang="en-US" dirty="0" smtClean="0"/>
              <a:t>Keiki Carlos</a:t>
            </a:r>
          </a:p>
          <a:p>
            <a:endParaRPr lang="en-US" dirty="0" smtClean="0"/>
          </a:p>
          <a:p>
            <a:r>
              <a:rPr lang="en-US" dirty="0" smtClean="0"/>
              <a:t>Liliʻuokalani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Liliʻuokalani Trust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Liliʻuokalani Trust</a:t>
            </a:r>
          </a:p>
          <a:p>
            <a:r>
              <a:rPr lang="en-US" dirty="0" smtClean="0"/>
              <a:t>Sports Pathway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1046" y="1799835"/>
            <a:ext cx="2879690" cy="4377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200" y="3299056"/>
            <a:ext cx="5552547" cy="287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Liliʻuokalani Trust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marching orders</a:t>
            </a:r>
          </a:p>
          <a:p>
            <a:r>
              <a:rPr lang="en-US" dirty="0" smtClean="0"/>
              <a:t>Break the cycle of poverty and research/data dives</a:t>
            </a:r>
          </a:p>
          <a:p>
            <a:r>
              <a:rPr lang="en-US" dirty="0" smtClean="0"/>
              <a:t>How do we engage the most vulnerable youth?</a:t>
            </a:r>
          </a:p>
          <a:p>
            <a:r>
              <a:rPr lang="en-US" dirty="0" smtClean="0"/>
              <a:t>Youth love Play and Sports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7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Sports Culture?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Positive force in our communities</a:t>
            </a:r>
          </a:p>
          <a:p>
            <a:pPr lvl="1"/>
            <a:r>
              <a:rPr lang="en-US" sz="2600" dirty="0"/>
              <a:t>I</a:t>
            </a:r>
            <a:r>
              <a:rPr lang="en-US" sz="2600" dirty="0" smtClean="0"/>
              <a:t>mpact in the lives of youth, in the lives of communities</a:t>
            </a:r>
          </a:p>
          <a:p>
            <a:r>
              <a:rPr lang="en-US" sz="3000" dirty="0" smtClean="0"/>
              <a:t>ASPEN data</a:t>
            </a:r>
          </a:p>
          <a:p>
            <a:pPr lvl="1"/>
            <a:r>
              <a:rPr lang="en-US" sz="2600" dirty="0" smtClean="0"/>
              <a:t>Sports specialization</a:t>
            </a:r>
          </a:p>
          <a:p>
            <a:pPr lvl="1"/>
            <a:r>
              <a:rPr lang="en-US" sz="2600" dirty="0" smtClean="0"/>
              <a:t>Less inclusive</a:t>
            </a:r>
          </a:p>
          <a:p>
            <a:pPr lvl="1"/>
            <a:r>
              <a:rPr lang="en-US" sz="2600" dirty="0" smtClean="0"/>
              <a:t>Less centered around community</a:t>
            </a:r>
          </a:p>
        </p:txBody>
      </p:sp>
    </p:spTree>
    <p:extLst>
      <p:ext uri="{BB962C8B-B14F-4D97-AF65-F5344CB8AC3E}">
        <p14:creationId xmlns:p14="http://schemas.microsoft.com/office/powerpoint/2010/main" val="150468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Sports in Traditional Native Hawaiian Times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sz="3000" dirty="0" smtClean="0"/>
              <a:t>Uhauhumu</a:t>
            </a:r>
          </a:p>
          <a:p>
            <a:pPr lvl="1"/>
            <a:r>
              <a:rPr lang="en-US" sz="2600" dirty="0" smtClean="0"/>
              <a:t>Traditional context</a:t>
            </a:r>
          </a:p>
          <a:p>
            <a:pPr lvl="1"/>
            <a:r>
              <a:rPr lang="en-US" sz="2600" dirty="0" smtClean="0"/>
              <a:t>As a metaphor for:</a:t>
            </a:r>
          </a:p>
          <a:p>
            <a:pPr lvl="2"/>
            <a:r>
              <a:rPr lang="en-US" sz="2400" dirty="0" smtClean="0"/>
              <a:t>Inclusion</a:t>
            </a:r>
          </a:p>
          <a:p>
            <a:pPr lvl="2"/>
            <a:r>
              <a:rPr lang="en-US" sz="2400" dirty="0" smtClean="0"/>
              <a:t>Strength in diversity</a:t>
            </a:r>
          </a:p>
          <a:p>
            <a:r>
              <a:rPr lang="en-US" sz="3000" dirty="0" smtClean="0"/>
              <a:t>Uhauhumu Pōhaku</a:t>
            </a:r>
          </a:p>
          <a:p>
            <a:pPr lvl="1"/>
            <a:r>
              <a:rPr lang="en-US" sz="2600" dirty="0" smtClean="0"/>
              <a:t>Pilot partnership with UH Athletics</a:t>
            </a:r>
          </a:p>
          <a:p>
            <a:r>
              <a:rPr lang="en-US" sz="3000" dirty="0" smtClean="0"/>
              <a:t>What we learned through a retrospective culturally-informed youth survey (Hoʻāmana survey)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0923" y="1429227"/>
            <a:ext cx="6641123" cy="284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 what’s next?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Expand Uhauhumu Pōhaku</a:t>
            </a:r>
          </a:p>
          <a:p>
            <a:r>
              <a:rPr lang="en-US" sz="3000" dirty="0" smtClean="0"/>
              <a:t>Sports sampling into football, softball, and ocean sports</a:t>
            </a:r>
          </a:p>
          <a:p>
            <a:r>
              <a:rPr lang="en-US" sz="3000" dirty="0" smtClean="0"/>
              <a:t>Formal partnership with ASPEN Institute to examine the culture of sports in the communities in which LT works across the state</a:t>
            </a:r>
          </a:p>
          <a:p>
            <a:r>
              <a:rPr lang="en-US" sz="3000" dirty="0" smtClean="0"/>
              <a:t>Inspiring scalable work</a:t>
            </a:r>
          </a:p>
          <a:p>
            <a:pPr lvl="1"/>
            <a:r>
              <a:rPr lang="en-US" sz="2600" dirty="0" smtClean="0"/>
              <a:t>Coaches, players, administrators, ʻohana</a:t>
            </a:r>
          </a:p>
        </p:txBody>
      </p:sp>
    </p:spTree>
    <p:extLst>
      <p:ext uri="{BB962C8B-B14F-4D97-AF65-F5344CB8AC3E}">
        <p14:creationId xmlns:p14="http://schemas.microsoft.com/office/powerpoint/2010/main" val="15517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Implications for Social 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Inclusion</a:t>
            </a:r>
          </a:p>
          <a:p>
            <a:r>
              <a:rPr lang="en-US" sz="2600" dirty="0" smtClean="0"/>
              <a:t>Equity and Social Justice</a:t>
            </a:r>
          </a:p>
          <a:p>
            <a:r>
              <a:rPr lang="en-US" sz="2600" dirty="0" smtClean="0"/>
              <a:t>Engagement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93676" y="18224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Serving the most vulnerable in society</a:t>
            </a:r>
          </a:p>
          <a:p>
            <a:r>
              <a:rPr lang="en-US" sz="2600" dirty="0" smtClean="0"/>
              <a:t>Client-centered</a:t>
            </a:r>
          </a:p>
          <a:p>
            <a:r>
              <a:rPr lang="en-US" sz="2600" dirty="0" smtClean="0"/>
              <a:t>Experiential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3397737"/>
            <a:ext cx="4592515" cy="30616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9576" y="3397737"/>
            <a:ext cx="4601308" cy="306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Uhauhumu Pōhaku 2017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46488" y="3472405"/>
            <a:ext cx="1253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Video- </a:t>
            </a:r>
            <a:r>
              <a:rPr lang="en-US" sz="3200" dirty="0" err="1" smtClean="0"/>
              <a:t>UhaUHumu</a:t>
            </a:r>
            <a:r>
              <a:rPr lang="en-US" sz="3200" dirty="0" smtClean="0"/>
              <a:t> </a:t>
            </a:r>
            <a:r>
              <a:rPr lang="en-US" sz="3200" dirty="0" err="1" smtClean="0"/>
              <a:t>Pōhaku</a:t>
            </a:r>
            <a:r>
              <a:rPr lang="en-US" sz="3200" dirty="0" smtClean="0"/>
              <a:t> UH Football Field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81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FC2D09F-A655-A64D-A1DE-4ADCDD2A9F5A}" vid="{8125D0CA-E7E5-B448-B141-0AFCD56510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LT updated template </Template>
  <TotalTime>83</TotalTime>
  <Words>349</Words>
  <Application>Microsoft Macintosh PowerPoint</Application>
  <PresentationFormat>Widescreen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Garamond</vt:lpstr>
      <vt:lpstr>Arial</vt:lpstr>
      <vt:lpstr>Office Theme</vt:lpstr>
      <vt:lpstr>Sports as a Pathway to Social, Emotional, and Physical Health for Positive Youth Development</vt:lpstr>
      <vt:lpstr>Liliʻuokalani Trust</vt:lpstr>
      <vt:lpstr>Liliʻuokalani Trust</vt:lpstr>
      <vt:lpstr>What is Sports Culture?</vt:lpstr>
      <vt:lpstr>Sports in Traditional Native Hawaiian Times</vt:lpstr>
      <vt:lpstr>So what’s next?</vt:lpstr>
      <vt:lpstr>Implications for Social Work</vt:lpstr>
      <vt:lpstr>Uhauhumu Pōhaku 2017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as a Pathway to Social, Emotional, and Physical Health for Positive Youth Development</dc:title>
  <dc:creator>Keiki Carlos</dc:creator>
  <cp:lastModifiedBy>Kanoe Enos</cp:lastModifiedBy>
  <cp:revision>17</cp:revision>
  <dcterms:created xsi:type="dcterms:W3CDTF">2018-09-28T18:05:46Z</dcterms:created>
  <dcterms:modified xsi:type="dcterms:W3CDTF">2018-09-29T02:41:26Z</dcterms:modified>
</cp:coreProperties>
</file>